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gif" ContentType="image/gif"/>
  <Default Extension="png" ContentType="image/png"/>
  <Default Extension="svg" ContentType="image/svg+xml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</Types>
</file>

<file path=_rels/.rels><?xml version="1.0" encoding="UTF-8" standalone="yes"?>

<Relationships  xmlns="http://schemas.openxmlformats.org/package/2006/relationships">
<Relationship Id="rId3" Type="http://schemas.openxmlformats.org/package/2006/relationships/metadata/core-properties" Target="docProps/core.xml"/>
<Relationship Id="rId4" Type="http://schemas.openxmlformats.org/officeDocument/2006/relationships/extended-properties" Target="docProps/app.xml"/>
<Relationship Id="rId1" Type="http://schemas.openxmlformats.org/officeDocument/2006/relationships/officeDocument" Target="ppt/presentation.xml"/>
<Relationship Id="rId2" Type="http://schemas.openxmlformats.org/package/2006/relationships/metadata/thumbnail" Target="docProps/thumbnail.jpeg"/>
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</p:sldIdLst>
  <p:sldSz cx="9144000" cy="6858000" type="screen4x3"/>
  <p:notesSz cx="6858000" cy="9144000"/>
  <p:custDataLst>
    <p:tags r:id="rId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-1376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
<Relationships  xmlns="http://schemas.openxmlformats.org/package/2006/relationships">
<Relationship Id="rId3" Type="http://schemas.openxmlformats.org/officeDocument/2006/relationships/tags" Target="tags/tag1.xml"/>
<Relationship Id="rId4" Type="http://schemas.openxmlformats.org/officeDocument/2006/relationships/presProps" Target="presProps.xml"/>
<Relationship Id="rId5" Type="http://schemas.openxmlformats.org/officeDocument/2006/relationships/viewProps" Target="viewProps.xml"/>
<Relationship Id="rId6" Type="http://schemas.openxmlformats.org/officeDocument/2006/relationships/theme" Target="theme/theme1.xml"/>
<Relationship Id="rId7" Type="http://schemas.openxmlformats.org/officeDocument/2006/relationships/tableStyles" Target="tableStyles.xml"/>
<Relationship Id="rId1" Type="http://schemas.openxmlformats.org/officeDocument/2006/relationships/slideMaster" Target="slideMasters/slideMaster1.xml"/>
<Relationship Id="rId2" Type="http://schemas.openxmlformats.org/officeDocument/2006/relationships/printerSettings" Target="printerSettings/printerSettings1.bin"/>
<Relationship Id="rId8" Type="http://schemas.openxmlformats.org/officeDocument/2006/relationships/slide" Target="slides/slide1.xml"/>
<Relationship Id="rId9" Type="http://schemas.openxmlformats.org/officeDocument/2006/relationships/slide" Target="slides/slide2.xml"/>
<Relationship Id="rId10" Type="http://schemas.openxmlformats.org/officeDocument/2006/relationships/slide" Target="slides/slide3.xml"/>
<Relationship Id="rId11" Type="http://schemas.openxmlformats.org/officeDocument/2006/relationships/slide" Target="slides/slide4.xml"/>
<Relationship Id="rId12" Type="http://schemas.openxmlformats.org/officeDocument/2006/relationships/slide" Target="slides/slide5.xml"/>
<Relationship Id="rId13" Type="http://schemas.openxmlformats.org/officeDocument/2006/relationships/slide" Target="slides/slide6.xml"/>
<Relationship Id="rId14" Type="http://schemas.openxmlformats.org/officeDocument/2006/relationships/slide" Target="slides/slide7.xml"/>
<Relationship Id="rId15" Type="http://schemas.openxmlformats.org/officeDocument/2006/relationships/slide" Target="slides/slide8.xml"/>
<Relationship Id="rId16" Type="http://schemas.openxmlformats.org/officeDocument/2006/relationships/slide" Target="slides/slide9.xml"/>
<Relationship Id="rId17" Type="http://schemas.openxmlformats.org/officeDocument/2006/relationships/slide" Target="slides/slide10.xml"/>
<Relationship Id="rId18" Type="http://schemas.openxmlformats.org/officeDocument/2006/relationships/slide" Target="slides/slide11.xml"/>
<Relationship Id="rId19" Type="http://schemas.openxmlformats.org/officeDocument/2006/relationships/slide" Target="slides/slide12.xml"/>
<Relationship Id="rId20" Type="http://schemas.openxmlformats.org/officeDocument/2006/relationships/slide" Target="slides/slide13.xml"/>
<Relationship Id="rId21" Type="http://schemas.openxmlformats.org/officeDocument/2006/relationships/slide" Target="slides/slide14.xml"/>
<Relationship Id="rId22" Type="http://schemas.openxmlformats.org/officeDocument/2006/relationships/slide" Target="slides/slide15.xml"/>
<Relationship Id="rId23" Type="http://schemas.openxmlformats.org/officeDocument/2006/relationships/slide" Target="slides/slide16.xml"/>
<Relationship Id="rId24" Type="http://schemas.openxmlformats.org/officeDocument/2006/relationships/slide" Target="slides/slide17.xml"/>
<Relationship Id="rId25" Type="http://schemas.openxmlformats.org/officeDocument/2006/relationships/slide" Target="slides/slide18.xml"/>
<Relationship Id="rId26" Type="http://schemas.openxmlformats.org/officeDocument/2006/relationships/slide" Target="slides/slide19.xml"/>
<Relationship Id="rId27" Type="http://schemas.openxmlformats.org/officeDocument/2006/relationships/slide" Target="slides/slide20.xml"/>
<Relationship Id="rId28" Type="http://schemas.openxmlformats.org/officeDocument/2006/relationships/slide" Target="slides/slide21.xml"/>
<Relationship Id="rId29" Type="http://schemas.openxmlformats.org/officeDocument/2006/relationships/slide" Target="slides/slide22.xml"/>
<Relationship Id="rId30" Type="http://schemas.openxmlformats.org/officeDocument/2006/relationships/slide" Target="slides/slide23.xml"/>
<Relationship Id="rId31" Type="http://schemas.openxmlformats.org/officeDocument/2006/relationships/slide" Target="slides/slide24.xml"/>
<Relationship Id="rId32" Type="http://schemas.openxmlformats.org/officeDocument/2006/relationships/slide" Target="slides/slide25.xml"/>
<Relationship Id="rId33" Type="http://schemas.openxmlformats.org/officeDocument/2006/relationships/slide" Target="slides/slide26.xml"/>
<Relationship Id="rId34" Type="http://schemas.openxmlformats.org/officeDocument/2006/relationships/slide" Target="slides/slide27.xml"/>
<Relationship Id="rId35" Type="http://schemas.openxmlformats.org/officeDocument/2006/relationships/slide" Target="slides/slide28.xml"/>
<Relationship Id="rId36" Type="http://schemas.openxmlformats.org/officeDocument/2006/relationships/slide" Target="slides/slide29.xml"/>
<Relationship Id="rId37" Type="http://schemas.openxmlformats.org/officeDocument/2006/relationships/slide" Target="slides/slide30.xml"/>
<Relationship Id="rId38" Type="http://schemas.openxmlformats.org/officeDocument/2006/relationships/slide" Target="slides/slide31.xml"/>
<Relationship Id="rId39" Type="http://schemas.openxmlformats.org/officeDocument/2006/relationships/slide" Target="slides/slide32.xml"/>
<Relationship Id="rId40" Type="http://schemas.openxmlformats.org/officeDocument/2006/relationships/slide" Target="slides/slide33.xml"/>
<Relationship Id="rId41" Type="http://schemas.openxmlformats.org/officeDocument/2006/relationships/slide" Target="slides/slide34.xml"/>
<Relationship Id="rId42" Type="http://schemas.openxmlformats.org/officeDocument/2006/relationships/slide" Target="slides/slide35.xml"/>
<Relationship Id="rId43" Type="http://schemas.openxmlformats.org/officeDocument/2006/relationships/slide" Target="slides/slide36.xml"/>
<Relationship Id="rId44" Type="http://schemas.openxmlformats.org/officeDocument/2006/relationships/slide" Target="slides/slide37.xml"/>
<Relationship Id="rId45" Type="http://schemas.openxmlformats.org/officeDocument/2006/relationships/slide" Target="slides/slide38.xml"/>
<Relationship Id="rId46" Type="http://schemas.openxmlformats.org/officeDocument/2006/relationships/slide" Target="slides/slide39.xml"/>
<Relationship Id="rId47" Type="http://schemas.openxmlformats.org/officeDocument/2006/relationships/slide" Target="slides/slide40.xml"/>
<Relationship Id="rId48" Type="http://schemas.openxmlformats.org/officeDocument/2006/relationships/slide" Target="slides/slide41.xml"/>
<Relationship Id="rId49" Type="http://schemas.openxmlformats.org/officeDocument/2006/relationships/slide" Target="slides/slide42.xml"/>
<Relationship Id="rId50" Type="http://schemas.openxmlformats.org/officeDocument/2006/relationships/slide" Target="slides/slide43.xml"/>
<Relationship Id="rId51" Type="http://schemas.openxmlformats.org/officeDocument/2006/relationships/slide" Target="slides/slide44.xml"/>
<Relationship Id="rId52" Type="http://schemas.openxmlformats.org/officeDocument/2006/relationships/slide" Target="slides/slide45.xml"/>
<Relationship Id="rId53" Type="http://schemas.openxmlformats.org/officeDocument/2006/relationships/slide" Target="slides/slide46.xml"/>
<Relationship Id="rId54" Type="http://schemas.openxmlformats.org/officeDocument/2006/relationships/slide" Target="slides/slide47.xml"/>
<Relationship Id="rId55" Type="http://schemas.openxmlformats.org/officeDocument/2006/relationships/slide" Target="slides/slide48.xml"/>
<Relationship Id="rId56" Type="http://schemas.openxmlformats.org/officeDocument/2006/relationships/slide" Target="slides/slide49.xml"/>
<Relationship Id="rId57" Type="http://schemas.openxmlformats.org/officeDocument/2006/relationships/slide" Target="slides/slide50.xml"/>
<Relationship Id="rId58" Type="http://schemas.openxmlformats.org/officeDocument/2006/relationships/slide" Target="slides/slide51.xml"/>
<Relationship Id="rId59" Type="http://schemas.openxmlformats.org/officeDocument/2006/relationships/slide" Target="slides/slide52.xml"/>
<Relationship Id="rId60" Type="http://schemas.openxmlformats.org/officeDocument/2006/relationships/slide" Target="slides/slide53.xml"/>
<Relationship Id="rId61" Type="http://schemas.openxmlformats.org/officeDocument/2006/relationships/slide" Target="slides/slide54.xml"/>
<Relationship Id="rId62" Type="http://schemas.openxmlformats.org/officeDocument/2006/relationships/slide" Target="slides/slide55.xml"/>
<Relationship Id="rId63" Type="http://schemas.openxmlformats.org/officeDocument/2006/relationships/slide" Target="slides/slide56.xml"/>
<Relationship Id="rId64" Type="http://schemas.openxmlformats.org/officeDocument/2006/relationships/slide" Target="slides/slide57.xml"/>
<Relationship Id="rId65" Type="http://schemas.openxmlformats.org/officeDocument/2006/relationships/slide" Target="slides/slide58.xml"/>
<Relationship Id="rId66" Type="http://schemas.openxmlformats.org/officeDocument/2006/relationships/slide" Target="slides/slide59.xml"/>
<Relationship Id="rId67" Type="http://schemas.openxmlformats.org/officeDocument/2006/relationships/slide" Target="slides/slide60.xml"/>
<Relationship Id="rId68" Type="http://schemas.openxmlformats.org/officeDocument/2006/relationships/slide" Target="slides/slide61.xml"/>
<Relationship Id="rId69" Type="http://schemas.openxmlformats.org/officeDocument/2006/relationships/slide" Target="slides/slide62.xml"/>
<Relationship Id="rId70" Type="http://schemas.openxmlformats.org/officeDocument/2006/relationships/slide" Target="slides/slide63.xml"/>
<Relationship Id="rId71" Type="http://schemas.openxmlformats.org/officeDocument/2006/relationships/slide" Target="slides/slide64.xml"/>
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488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576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1545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39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349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807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5996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44CE3-0875-4B69-89C0-6F72D8139561}" type="datetimeFigureOut">
              <a:rPr lang="en-GB" smtClean="0"/>
              <a:t>26/05/17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ADB20D-508E-4C6D-A9E4-257D5607B0F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8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e3850ceda3a7c27032287c0d3318878a10406a1e.png"/>
</Relationships>

</file>

<file path=ppt/slides/_rels/slide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a831af6a31dad57643d70607de834dd545443a6f.png"/>
</Relationships>

</file>

<file path=ppt/slides/_rels/slide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f89ebedf4654ea6e1cf0dbcb0999e141b07f23b7.png"/>
</Relationships>

</file>

<file path=ppt/slides/_rels/slide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9dc277fc23e0580167cba82736b9540fa803b3c1.png"/>
</Relationships>

</file>

<file path=ppt/slides/_rels/slide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bebcc3fcb67968c57733f5a99fe259ee3c8302db.png"/>
</Relationships>

</file>

<file path=ppt/slides/_rels/slide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f454ea017e72f1e72d4f5be62e8c0754d0e4daa6.png"/>
</Relationships>

</file>

<file path=ppt/slides/_rels/slide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e4e32c071412b864ab40b719c5869fb12ff0bde4.png"/>
</Relationships>

</file>

<file path=ppt/slides/_rels/slide1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e44033f2b8772916a2122f534ad3e3410afb62c9.png"/>
</Relationships>

</file>

<file path=ppt/slides/_rels/slide1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73702ae656383fca62fe36ff17f57bc631261d2a.png"/>
</Relationships>

</file>

<file path=ppt/slides/_rels/slide1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6262ad2f327b7adaba5c79716f89f7c7478f6abf.png"/>
</Relationships>

</file>

<file path=ppt/slides/_rels/slide1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9626c508aeecc9c593e546e0e66f2bddbe271933.png"/>
</Relationships>

</file>

<file path=ppt/slides/_rels/slide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66f840d65d3064f8f487ce5541a16779e474bccb.png"/>
</Relationships>

</file>

<file path=ppt/slides/_rels/slide2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5ec8af43c3d3bde6afb7b609c0c6fd653957a837.png"/>
</Relationships>

</file>

<file path=ppt/slides/_rels/slide2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7936cc8c83547a59e9ffca6baa5a927916bcc75d.png"/>
</Relationships>

</file>

<file path=ppt/slides/_rels/slide2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fa05f92344b63adb8912dfd5ef7af754c4064fd7.png"/>
</Relationships>

</file>

<file path=ppt/slides/_rels/slide2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4a0115400bf422b6d3c7ba002380841480659a76.png"/>
</Relationships>

</file>

<file path=ppt/slides/_rels/slide2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958fb6ad51589065cd084a971b8733bea2b40971.png"/>
</Relationships>

</file>

<file path=ppt/slides/_rels/slide2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873fd545b80f51fb21e0653e157aacb7ad271f92.png"/>
</Relationships>

</file>

<file path=ppt/slides/_rels/slide2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53f909959b5ab8de0236dac906d942179b0bab98.png"/>
</Relationships>

</file>

<file path=ppt/slides/_rels/slide2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2df3405e4b3d25b6ad49a1ddc14ed89bf8922e25.png"/>
</Relationships>

</file>

<file path=ppt/slides/_rels/slide2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85f9b871b1b1c8ebd15f912b0737565974351781.png"/>
</Relationships>

</file>

<file path=ppt/slides/_rels/slide2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8d6f5d0de4af7bf9bb51ab0bb9dac4d7d6269312.png"/>
</Relationships>

</file>

<file path=ppt/slides/_rels/slide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4741cf419c5c0d8737d1147056945ca22595b698.png"/>
</Relationships>

</file>

<file path=ppt/slides/_rels/slide3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a15d1f20bd38b2c47db90b036a6d85f3546c8aa6.png"/>
</Relationships>

</file>

<file path=ppt/slides/_rels/slide3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55dfae920cd94a1d855bb8d54ccf6c1eecea3012.png"/>
</Relationships>

</file>

<file path=ppt/slides/_rels/slide3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be7a7a54612813caefcbfeb4331672c1a757dada.png"/>
</Relationships>

</file>

<file path=ppt/slides/_rels/slide3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7e02c320a2b09d905cd31cd50d197cb4e3dbb278.png"/>
</Relationships>

</file>

<file path=ppt/slides/_rels/slide3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4b9b62062e43ca49794e57f143905fcbc74e1360.png"/>
</Relationships>

</file>

<file path=ppt/slides/_rels/slide3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d12692573951331590474287fcf565af4e0aa096.png"/>
</Relationships>

</file>

<file path=ppt/slides/_rels/slide3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3cd6a3844d04a9ff2b55bcda52db2551a66cb332.png"/>
</Relationships>

</file>

<file path=ppt/slides/_rels/slide3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711f0baa91445bb5a55b6854cd43f47dff64bf29.png"/>
</Relationships>

</file>

<file path=ppt/slides/_rels/slide3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8141671c76df088394fcebf76313779e6facaee8.png"/>
</Relationships>

</file>

<file path=ppt/slides/_rels/slide3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24ec4f5decb10b0c69cd2b5c60b77c54785b47ad.png"/>
</Relationships>

</file>

<file path=ppt/slides/_rels/slide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9efa501551f0fc5f8ca8d0c3054e28a1cea8aefa.png"/>
</Relationships>

</file>

<file path=ppt/slides/_rels/slide4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44ffac1c5a1f4f22e56b14d918f50f305975e6a5.png"/>
</Relationships>

</file>

<file path=ppt/slides/_rels/slide4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5df2c9b92ef87120f3b22ad7a74200cbef334909.png"/>
</Relationships>

</file>

<file path=ppt/slides/_rels/slide4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20c3eaf4b815b620b3bc8ab4ebdf74e5839fa472.png"/>
</Relationships>

</file>

<file path=ppt/slides/_rels/slide4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bde019db86b0b8f96316f8bf582d1a1274b3a2c0.png"/>
</Relationships>

</file>

<file path=ppt/slides/_rels/slide4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94eb045dbe0234ffcda4737539fa22eb203c7997.png"/>
</Relationships>

</file>

<file path=ppt/slides/_rels/slide4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42fe397f73084e1f34c1bea42278644d11e62407.png"/>
</Relationships>

</file>

<file path=ppt/slides/_rels/slide4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d06a14afcfc67a521041387ff3c88d04d6921776.png"/>
</Relationships>

</file>

<file path=ppt/slides/_rels/slide4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ea28489a5199cd52c79bb3d3d4b3c297c01dadf3.png"/>
</Relationships>

</file>

<file path=ppt/slides/_rels/slide4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b852e12e10851a3411cca5edc47f37b8fdb825e5.png"/>
</Relationships>

</file>

<file path=ppt/slides/_rels/slide4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453376136f0231e70caf1dc36dcc823bb8fc4569.png"/>
</Relationships>

</file>

<file path=ppt/slides/_rels/slide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7492c84b971e19fbb48410831f7375e91befed76.png"/>
</Relationships>

</file>

<file path=ppt/slides/_rels/slide5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2cb2d7e8a8521494384cc8b25409ec93039dcfc4.png"/>
</Relationships>

</file>

<file path=ppt/slides/_rels/slide5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72ad0195b42d93890548824848423ece9a5707ab.png"/>
</Relationships>

</file>

<file path=ppt/slides/_rels/slide5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eb8f429fbf13e5d2ec17ca583220110c7a1ae4cf.png"/>
</Relationships>

</file>

<file path=ppt/slides/_rels/slide5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c3d081158306fc4a5d3d2f4677661e4810cddb59.png"/>
</Relationships>

</file>

<file path=ppt/slides/_rels/slide5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12983a1aa5d2b4959caf46ff773f5514ec6245c4.png"/>
</Relationships>

</file>

<file path=ppt/slides/_rels/slide5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280c8aaa33218316244ad3ae20378465bb62c891.png"/>
</Relationships>

</file>

<file path=ppt/slides/_rels/slide5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945b96bb74931b1b48f77304a6db8154914f7a20.png"/>
</Relationships>

</file>

<file path=ppt/slides/_rels/slide5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3ccf58c1c44f35f9d0b63114d22f107ae8767f37.png"/>
</Relationships>

</file>

<file path=ppt/slides/_rels/slide5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29a6980604ddaa427132a70698a561da59ac4f43.png"/>
</Relationships>

</file>

<file path=ppt/slides/_rels/slide5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15f5963e45a4d6c92860756583224686bcf92267.png"/>
</Relationships>

</file>

<file path=ppt/slides/_rels/slide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34a75d897b4940bed1b7711a5df9f59688a90b87.png"/>
</Relationships>

</file>

<file path=ppt/slides/_rels/slide6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c3bd871ade26b75cde4977b8262f05de122b9176.png"/>
</Relationships>

</file>

<file path=ppt/slides/_rels/slide6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e78ffe3ade9e4cbf589d30947ed9308854cc96e5.png"/>
</Relationships>

</file>

<file path=ppt/slides/_rels/slide6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d91c4a9474b4ccbda1b9cfba034486bd591c86fa.png"/>
</Relationships>

</file>

<file path=ppt/slides/_rels/slide6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7d4d21f555f0782e15b87ce552a082ef6e4dba68.png"/>
</Relationships>

</file>

<file path=ppt/slides/_rels/slide6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8f001bcdf399f5156defaefb7bbdf196d1ee5a74.png"/>
</Relationships>

</file>

<file path=ppt/slides/_rels/slide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8c6d6be250a0e4141565e6cd373cc3fcad1bf828.png"/>
</Relationships>

</file>

<file path=ppt/slides/_rels/slide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67aa2b1cc097d77147a7e1ecab5dd6d6d666a4c8.png"/>
</Relationships>

</file>

<file path=ppt/slides/_rels/slide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ef2c8a046bb095bf4efa8b170f384a83380bbc9f.pn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AMO_UNIQUEIDENTIFIER" val="Empt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Présentation à l'écran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subject/>
  <dc:creator/>
  <cp:keywords/>
  <dc:description/>
  <cp:lastModifiedBy/>
  <cp:revision>3</cp:revision>
  <dcterms:created xsi:type="dcterms:W3CDTF">2017-02-13T16:18:36Z</dcterms:created>
  <dcterms:modified xsi:type="dcterms:W3CDTF">2023-11-21T08:50:40Z</dcterms:modified>
  <cp:category/>
</cp:coreProperties>
</file>